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3"/>
  </p:sldMasterIdLst>
  <p:notesMasterIdLst>
    <p:notesMasterId r:id="rId5"/>
  </p:notesMasterIdLst>
  <p:sldIdLst>
    <p:sldId id="258" r:id="rId4"/>
    <p:sldId id="261" r:id="rId6"/>
    <p:sldId id="262" r:id="rId7"/>
    <p:sldId id="263" r:id="rId8"/>
    <p:sldId id="260" r:id="rId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huangzhi" initials="h" lastIdx="1" clrIdx="0"/>
  <p:cmAuthor id="7" name="admin" initials="a" lastIdx="1" clrIdx="4"/>
  <p:cmAuthor id="1" name="Hou Zhonghao" initials="Hou Zh" lastIdx="23" clrIdx="0"/>
  <p:cmAuthor id="2" name="chang cheng" initials="c" lastIdx="1" clrIdx="0"/>
  <p:cmAuthor id="3" name="杨洪志" initials="杨" lastIdx="0" clrIdx="1"/>
  <p:cmAuthor id="4" name="张馨" initials="张" lastIdx="1" clrIdx="1"/>
  <p:cmAuthor id="5" name="王颂夏" initials="王" lastIdx="2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3" Type="http://schemas.openxmlformats.org/officeDocument/2006/relationships/commentAuthors" Target="commentAuthors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dirty="0" smtClean="0"/>
              <a:t>大家好，今天我们介绍</a:t>
            </a:r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如何导出三</a:t>
            </a:r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维工区任意线下的地震数据。</a:t>
            </a:r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dirty="0" smtClean="0"/>
              <a:t>首先。在主控上，三维工区右键，点击转换为</a:t>
            </a:r>
            <a:r>
              <a:rPr lang="zh-CN" altLang="en-US" dirty="0" smtClean="0"/>
              <a:t>二维工区。</a:t>
            </a:r>
            <a:endParaRPr lang="zh-CN" alt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dirty="0" smtClean="0"/>
              <a:t>其次。在弹出的窗口中，按照如</a:t>
            </a:r>
            <a:r>
              <a:rPr lang="zh-CN" altLang="en-US" dirty="0" smtClean="0"/>
              <a:t>图步骤，选择自己所需要的数据</a:t>
            </a:r>
            <a:r>
              <a:rPr lang="zh-CN" altLang="en-US" dirty="0" smtClean="0"/>
              <a:t>创建新的</a:t>
            </a:r>
            <a:r>
              <a:rPr lang="zh-CN" altLang="en-US" dirty="0" smtClean="0"/>
              <a:t>二维工区。</a:t>
            </a:r>
            <a:endParaRPr lang="zh-CN" alt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dirty="0" smtClean="0"/>
              <a:t>最后。在主控中，新的二维工区，</a:t>
            </a:r>
            <a:r>
              <a:rPr lang="zh-CN" altLang="en-US" dirty="0" smtClean="0"/>
              <a:t>地震数据右键，输出</a:t>
            </a:r>
            <a:r>
              <a:rPr lang="zh-CN" altLang="en-US" dirty="0" smtClean="0"/>
              <a:t>数据即可。</a:t>
            </a:r>
            <a:endParaRPr lang="zh-CN" alt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8915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algn="l">
              <a:lnSpc>
                <a:spcPct val="140000"/>
              </a:lnSpc>
            </a:pP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感谢您对</a:t>
            </a: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GeoEast</a:t>
            </a: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软件的大力支持。</a:t>
            </a:r>
            <a:endParaRPr lang="zh-CN" altLang="en-US" dirty="0"/>
          </a:p>
        </p:txBody>
      </p:sp>
      <p:sp>
        <p:nvSpPr>
          <p:cNvPr id="389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9295031C-36FB-4BFB-B547-5049AC3C4D2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2" cstate="screen"/>
          <a:srcRect l="37395" t="25014"/>
          <a:stretch>
            <a:fillRect/>
          </a:stretch>
        </p:blipFill>
        <p:spPr bwMode="auto">
          <a:xfrm>
            <a:off x="2535769" y="370419"/>
            <a:ext cx="9656233" cy="6487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2" cstate="screen"/>
          <a:srcRect l="37395" t="25014"/>
          <a:stretch>
            <a:fillRect/>
          </a:stretch>
        </p:blipFill>
        <p:spPr bwMode="auto">
          <a:xfrm>
            <a:off x="2535769" y="370419"/>
            <a:ext cx="9656233" cy="6487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9347200" y="0"/>
            <a:ext cx="2844800" cy="293688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C9E4AEA-C2F6-4585-861E-C0B037B2CCF7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4" name="直接连接符 3"/>
          <p:cNvCxnSpPr/>
          <p:nvPr userDrawn="1"/>
        </p:nvCxnSpPr>
        <p:spPr>
          <a:xfrm>
            <a:off x="0" y="6429396"/>
            <a:ext cx="12192000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41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609600" indent="0" algn="ctr">
              <a:buNone/>
              <a:defRPr/>
            </a:lvl2pPr>
            <a:lvl3pPr marL="1219200" indent="0" algn="ctr">
              <a:buNone/>
              <a:defRPr/>
            </a:lvl3pPr>
            <a:lvl4pPr marL="1828800" indent="0" algn="ctr">
              <a:buNone/>
              <a:defRPr/>
            </a:lvl4pPr>
            <a:lvl5pPr marL="2438400" indent="0" algn="ctr">
              <a:buNone/>
              <a:defRPr/>
            </a:lvl5pPr>
            <a:lvl6pPr marL="3048000" indent="0" algn="ctr">
              <a:buNone/>
              <a:defRPr/>
            </a:lvl6pPr>
            <a:lvl7pPr marL="3657600" indent="0" algn="ctr">
              <a:buNone/>
              <a:defRPr/>
            </a:lvl7pPr>
            <a:lvl8pPr marL="4267200" indent="0" algn="ctr">
              <a:buNone/>
              <a:defRPr/>
            </a:lvl8pPr>
            <a:lvl9pPr marL="48768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257D95C-8867-4DE6-AEC2-EDC2F1A18B4C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9347200" y="0"/>
            <a:ext cx="2844800" cy="293688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441279E-56E4-4535-887B-BD167428A50A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Rectangle 7"/>
          <p:cNvSpPr>
            <a:spLocks noChangeArrowheads="1"/>
          </p:cNvSpPr>
          <p:nvPr userDrawn="1"/>
        </p:nvSpPr>
        <p:spPr bwMode="auto">
          <a:xfrm>
            <a:off x="5137152" y="6448425"/>
            <a:ext cx="6769100" cy="33813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2135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2017</a:t>
            </a:r>
            <a:r>
              <a:rPr kumimoji="1" lang="zh-CN" altLang="en-US" sz="2135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年</a:t>
            </a:r>
            <a:r>
              <a:rPr kumimoji="1" lang="zh-CN" altLang="en-US" sz="2135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华文新魏" panose="02010800040101010101" pitchFamily="2" charset="-122"/>
                <a:cs typeface="+mn-cs"/>
              </a:rPr>
              <a:t>物探技术研究中心第八届</a:t>
            </a:r>
            <a:r>
              <a:rPr kumimoji="1" lang="zh-CN" altLang="en-US" sz="2135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科技成果交流会</a:t>
            </a:r>
            <a:endParaRPr kumimoji="1" lang="zh-CN" altLang="en-US" sz="2135" b="1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65000"/>
                </a:srgbClr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cxnSp>
        <p:nvCxnSpPr>
          <p:cNvPr id="6" name="直接连接符 5"/>
          <p:cNvCxnSpPr/>
          <p:nvPr userDrawn="1"/>
        </p:nvCxnSpPr>
        <p:spPr>
          <a:xfrm>
            <a:off x="0" y="6429396"/>
            <a:ext cx="12192000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5335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665"/>
            </a:lvl1pPr>
            <a:lvl2pPr marL="609600" indent="0">
              <a:buNone/>
              <a:defRPr sz="2400"/>
            </a:lvl2pPr>
            <a:lvl3pPr marL="1219200" indent="0">
              <a:buNone/>
              <a:defRPr sz="2135"/>
            </a:lvl3pPr>
            <a:lvl4pPr marL="1828800" indent="0">
              <a:buNone/>
              <a:defRPr sz="1865"/>
            </a:lvl4pPr>
            <a:lvl5pPr marL="2438400" indent="0">
              <a:buNone/>
              <a:defRPr sz="1865"/>
            </a:lvl5pPr>
            <a:lvl6pPr marL="3048000" indent="0">
              <a:buNone/>
              <a:defRPr sz="1865"/>
            </a:lvl6pPr>
            <a:lvl7pPr marL="3657600" indent="0">
              <a:buNone/>
              <a:defRPr sz="1865"/>
            </a:lvl7pPr>
            <a:lvl8pPr marL="4267200" indent="0">
              <a:buNone/>
              <a:defRPr sz="1865"/>
            </a:lvl8pPr>
            <a:lvl9pPr marL="4876800" indent="0">
              <a:buNone/>
              <a:defRPr sz="1865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2791A38-76ED-4086-9242-DC9EA84F7C0E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3735"/>
            </a:lvl1pPr>
            <a:lvl2pPr>
              <a:defRPr sz="3200"/>
            </a:lvl2pPr>
            <a:lvl3pPr>
              <a:defRPr sz="2665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3735"/>
            </a:lvl1pPr>
            <a:lvl2pPr>
              <a:defRPr sz="3200"/>
            </a:lvl2pPr>
            <a:lvl3pPr>
              <a:defRPr sz="2665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EDE1846-B37B-4C08-97EF-A374D202C66D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665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135" b="1"/>
            </a:lvl4pPr>
            <a:lvl5pPr marL="2438400" indent="0">
              <a:buNone/>
              <a:defRPr sz="2135" b="1"/>
            </a:lvl5pPr>
            <a:lvl6pPr marL="3048000" indent="0">
              <a:buNone/>
              <a:defRPr sz="2135" b="1"/>
            </a:lvl6pPr>
            <a:lvl7pPr marL="3657600" indent="0">
              <a:buNone/>
              <a:defRPr sz="2135" b="1"/>
            </a:lvl7pPr>
            <a:lvl8pPr marL="4267200" indent="0">
              <a:buNone/>
              <a:defRPr sz="2135" b="1"/>
            </a:lvl8pPr>
            <a:lvl9pPr marL="4876800" indent="0">
              <a:buNone/>
              <a:defRPr sz="2135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665"/>
            </a:lvl2pPr>
            <a:lvl3pPr>
              <a:defRPr sz="2400"/>
            </a:lvl3pPr>
            <a:lvl4pPr>
              <a:defRPr sz="2135"/>
            </a:lvl4pPr>
            <a:lvl5pPr>
              <a:defRPr sz="2135"/>
            </a:lvl5pPr>
            <a:lvl6pPr>
              <a:defRPr sz="2135"/>
            </a:lvl6pPr>
            <a:lvl7pPr>
              <a:defRPr sz="2135"/>
            </a:lvl7pPr>
            <a:lvl8pPr>
              <a:defRPr sz="2135"/>
            </a:lvl8pPr>
            <a:lvl9pPr>
              <a:defRPr sz="2135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77" y="1535113"/>
            <a:ext cx="5389033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665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135" b="1"/>
            </a:lvl4pPr>
            <a:lvl5pPr marL="2438400" indent="0">
              <a:buNone/>
              <a:defRPr sz="2135" b="1"/>
            </a:lvl5pPr>
            <a:lvl6pPr marL="3048000" indent="0">
              <a:buNone/>
              <a:defRPr sz="2135" b="1"/>
            </a:lvl6pPr>
            <a:lvl7pPr marL="3657600" indent="0">
              <a:buNone/>
              <a:defRPr sz="2135" b="1"/>
            </a:lvl7pPr>
            <a:lvl8pPr marL="4267200" indent="0">
              <a:buNone/>
              <a:defRPr sz="2135" b="1"/>
            </a:lvl8pPr>
            <a:lvl9pPr marL="4876800" indent="0">
              <a:buNone/>
              <a:defRPr sz="2135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77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665"/>
            </a:lvl2pPr>
            <a:lvl3pPr>
              <a:defRPr sz="2400"/>
            </a:lvl3pPr>
            <a:lvl4pPr>
              <a:defRPr sz="2135"/>
            </a:lvl4pPr>
            <a:lvl5pPr>
              <a:defRPr sz="2135"/>
            </a:lvl5pPr>
            <a:lvl6pPr>
              <a:defRPr sz="2135"/>
            </a:lvl6pPr>
            <a:lvl7pPr>
              <a:defRPr sz="2135"/>
            </a:lvl7pPr>
            <a:lvl8pPr>
              <a:defRPr sz="2135"/>
            </a:lvl8pPr>
            <a:lvl9pPr>
              <a:defRPr sz="2135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4C83053-5B2E-42D1-B07C-992211138801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33467" y="274637"/>
            <a:ext cx="10248933" cy="582595"/>
          </a:xfrm>
          <a:prstGeom prst="rect">
            <a:avLst/>
          </a:prstGeom>
        </p:spPr>
        <p:txBody>
          <a:bodyPr/>
          <a:lstStyle>
            <a:lvl1pPr algn="l">
              <a:defRPr sz="4265" b="1"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B569C6E-A528-412C-8335-088E189BDA75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9347200" y="0"/>
            <a:ext cx="2844800" cy="293688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C9E4AEA-C2F6-4585-861E-C0B037B2CCF7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4" name="直接连接符 3"/>
          <p:cNvCxnSpPr/>
          <p:nvPr userDrawn="1"/>
        </p:nvCxnSpPr>
        <p:spPr>
          <a:xfrm>
            <a:off x="0" y="6429396"/>
            <a:ext cx="12192000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67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4265"/>
            </a:lvl1pPr>
            <a:lvl2pPr>
              <a:defRPr sz="3735"/>
            </a:lvl2pPr>
            <a:lvl3pPr>
              <a:defRPr sz="3200"/>
            </a:lvl3pPr>
            <a:lvl4pPr>
              <a:defRPr sz="2665"/>
            </a:lvl4pPr>
            <a:lvl5pPr>
              <a:defRPr sz="2665"/>
            </a:lvl5pPr>
            <a:lvl6pPr>
              <a:defRPr sz="2665"/>
            </a:lvl6pPr>
            <a:lvl7pPr>
              <a:defRPr sz="2665"/>
            </a:lvl7pPr>
            <a:lvl8pPr>
              <a:defRPr sz="2665"/>
            </a:lvl8pPr>
            <a:lvl9pPr>
              <a:defRPr sz="2665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25" y="1435104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65"/>
            </a:lvl1pPr>
            <a:lvl2pPr marL="609600" indent="0">
              <a:buNone/>
              <a:defRPr sz="1600"/>
            </a:lvl2pPr>
            <a:lvl3pPr marL="1219200" indent="0">
              <a:buNone/>
              <a:defRPr sz="1335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A322979-CA67-4708-AE57-D25E7887D9A4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  <a:prstGeom prst="rect">
            <a:avLst/>
          </a:prstGeom>
        </p:spPr>
        <p:txBody>
          <a:bodyPr anchor="b"/>
          <a:lstStyle>
            <a:lvl1pPr algn="l">
              <a:defRPr sz="2665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265"/>
            </a:lvl1pPr>
            <a:lvl2pPr marL="609600" indent="0">
              <a:buNone/>
              <a:defRPr sz="3735"/>
            </a:lvl2pPr>
            <a:lvl3pPr marL="1219200" indent="0">
              <a:buNone/>
              <a:defRPr sz="3200"/>
            </a:lvl3pPr>
            <a:lvl4pPr marL="1828800" indent="0">
              <a:buNone/>
              <a:defRPr sz="2665"/>
            </a:lvl4pPr>
            <a:lvl5pPr marL="2438400" indent="0">
              <a:buNone/>
              <a:defRPr sz="2665"/>
            </a:lvl5pPr>
            <a:lvl6pPr marL="3048000" indent="0">
              <a:buNone/>
              <a:defRPr sz="2665"/>
            </a:lvl6pPr>
            <a:lvl7pPr marL="3657600" indent="0">
              <a:buNone/>
              <a:defRPr sz="2665"/>
            </a:lvl7pPr>
            <a:lvl8pPr marL="4267200" indent="0">
              <a:buNone/>
              <a:defRPr sz="2665"/>
            </a:lvl8pPr>
            <a:lvl9pPr marL="4876800" indent="0">
              <a:buNone/>
              <a:defRPr sz="2665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53"/>
            <a:ext cx="7315200" cy="8048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65"/>
            </a:lvl1pPr>
            <a:lvl2pPr marL="609600" indent="0">
              <a:buNone/>
              <a:defRPr sz="1600"/>
            </a:lvl2pPr>
            <a:lvl3pPr marL="1219200" indent="0">
              <a:buNone/>
              <a:defRPr sz="1335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F0ECE54-3CF4-492C-9A7B-65D0D8C7666F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B82DC21-3200-446B-A3AF-69D1C0CEC4DD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5F5F888-8E0D-45FC-A08A-4BF1E141CD92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0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图片1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8467" y="-6351"/>
            <a:ext cx="12208933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图片2"/>
          <p:cNvPicPr>
            <a:picLocks noChangeAspect="1" noChangeArrowheads="1"/>
          </p:cNvPicPr>
          <p:nvPr userDrawn="1"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-19473"/>
            <a:ext cx="12192000" cy="6858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Line 6"/>
          <p:cNvSpPr>
            <a:spLocks noChangeShapeType="1"/>
          </p:cNvSpPr>
          <p:nvPr userDrawn="1"/>
        </p:nvSpPr>
        <p:spPr bwMode="auto">
          <a:xfrm flipV="1">
            <a:off x="1488025" y="1219200"/>
            <a:ext cx="9743975" cy="49213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665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Rectangle 2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9347200" y="0"/>
            <a:ext cx="2844800" cy="293688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5F5F888-8E0D-45FC-A08A-4BF1E141CD92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图片2"/>
          <p:cNvPicPr>
            <a:picLocks noChangeAspect="1" noChangeArrowheads="1"/>
          </p:cNvPicPr>
          <p:nvPr userDrawn="1"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Rectangle 3"/>
          <p:cNvSpPr>
            <a:spLocks noChangeArrowheads="1"/>
          </p:cNvSpPr>
          <p:nvPr userDrawn="1"/>
        </p:nvSpPr>
        <p:spPr bwMode="auto">
          <a:xfrm>
            <a:off x="334433" y="236540"/>
            <a:ext cx="4464051" cy="1773237"/>
          </a:xfrm>
          <a:prstGeom prst="rect">
            <a:avLst/>
          </a:prstGeom>
          <a:solidFill>
            <a:schemeClr val="bg1"/>
          </a:solidFill>
          <a:ln w="28575" algn="ctr">
            <a:noFill/>
            <a:miter lim="800000"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665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Line 6"/>
          <p:cNvSpPr>
            <a:spLocks noChangeShapeType="1"/>
          </p:cNvSpPr>
          <p:nvPr userDrawn="1"/>
        </p:nvSpPr>
        <p:spPr bwMode="auto">
          <a:xfrm>
            <a:off x="1488025" y="1268413"/>
            <a:ext cx="10703983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665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Rectangle 2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9347200" y="0"/>
            <a:ext cx="2844800" cy="293688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5F5F888-8E0D-45FC-A08A-4BF1E141CD92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" name="图片 1" descr="GSmarkjm-E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10160" y="269240"/>
            <a:ext cx="1794087" cy="141139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13"/>
          <p:cNvSpPr>
            <a:spLocks noChangeShapeType="1"/>
          </p:cNvSpPr>
          <p:nvPr userDrawn="1"/>
        </p:nvSpPr>
        <p:spPr bwMode="auto">
          <a:xfrm>
            <a:off x="912284" y="857232"/>
            <a:ext cx="11279716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665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911424" y="1"/>
            <a:ext cx="11280576" cy="94384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zh-CN" altLang="en-US" dirty="0" smtClean="0"/>
              <a:t>单击此处编辑母版标题</a:t>
            </a:r>
            <a:endParaRPr lang="zh-CN" altLang="en-US" dirty="0" smtClean="0"/>
          </a:p>
        </p:txBody>
      </p:sp>
      <p:sp>
        <p:nvSpPr>
          <p:cNvPr id="10" name="内容占位符 2"/>
          <p:cNvSpPr>
            <a:spLocks noGrp="1"/>
          </p:cNvSpPr>
          <p:nvPr>
            <p:ph idx="1"/>
          </p:nvPr>
        </p:nvSpPr>
        <p:spPr>
          <a:xfrm>
            <a:off x="431371" y="908720"/>
            <a:ext cx="11329259" cy="5544616"/>
          </a:xfrm>
          <a:prstGeom prst="rect">
            <a:avLst/>
          </a:prstGeom>
        </p:spPr>
        <p:txBody>
          <a:bodyPr/>
          <a:lstStyle>
            <a:lvl1pPr>
              <a:defRPr b="1"/>
            </a:lvl1pPr>
            <a:lvl2pPr>
              <a:defRPr b="1"/>
            </a:lvl2pPr>
            <a:lvl3pPr>
              <a:defRPr b="1"/>
            </a:lvl3pPr>
            <a:lvl4pPr>
              <a:defRPr b="1"/>
            </a:lvl4pPr>
            <a:lvl5pPr>
              <a:defRPr b="1"/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9457267" y="6500813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5B8ABF8-934D-42EC-88F7-C38DE7E32FEE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主体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 userDrawn="1"/>
        </p:nvCxnSpPr>
        <p:spPr>
          <a:xfrm>
            <a:off x="476251" y="762000"/>
            <a:ext cx="11334749" cy="21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 userDrawn="1"/>
        </p:nvCxnSpPr>
        <p:spPr>
          <a:xfrm>
            <a:off x="381000" y="6379633"/>
            <a:ext cx="11334751" cy="21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6572251" y="6377517"/>
            <a:ext cx="5429249" cy="42037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135" b="0" i="0" u="none" strike="noStrike" kern="1200" cap="none" spc="10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股份公司</a:t>
            </a:r>
            <a:r>
              <a:rPr kumimoji="0" lang="en-US" altLang="zh-CN" sz="2135" b="0" i="0" u="none" strike="noStrike" kern="1200" cap="none" spc="10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2017</a:t>
            </a:r>
            <a:r>
              <a:rPr kumimoji="0" lang="zh-CN" altLang="en-US" sz="2135" b="0" i="0" u="none" strike="noStrike" kern="1200" cap="none" spc="10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年</a:t>
            </a:r>
            <a:r>
              <a:rPr kumimoji="0" lang="en-US" altLang="zh-CN" sz="2135" b="0" i="0" u="none" strike="noStrike" kern="1200" cap="none" spc="100" normalizeH="0" baseline="0" noProof="0" dirty="0" err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GeoEast</a:t>
            </a:r>
            <a:r>
              <a:rPr kumimoji="0" lang="zh-CN" altLang="en-US" sz="2135" b="0" i="0" u="none" strike="noStrike" kern="1200" cap="none" spc="10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软件应用交流会</a:t>
            </a:r>
            <a:endParaRPr kumimoji="0" lang="zh-CN" altLang="en-US" sz="2135" b="0" i="0" u="none" strike="noStrike" kern="1200" cap="none" spc="100" normalizeH="0" baseline="0" noProof="0" dirty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6" name="灯片编号占位符 1"/>
          <p:cNvSpPr>
            <a:spLocks noGrp="1"/>
          </p:cNvSpPr>
          <p:nvPr userDrawn="1">
            <p:ph type="sldNum" sz="quarter" idx="4"/>
          </p:nvPr>
        </p:nvSpPr>
        <p:spPr bwMode="auto">
          <a:xfrm>
            <a:off x="9347200" y="0"/>
            <a:ext cx="2844800" cy="294217"/>
          </a:xfrm>
          <a:prstGeom prst="rect">
            <a:avLst/>
          </a:prstGeom>
          <a:noFill/>
          <a:ln>
            <a:miter lim="800000"/>
          </a:ln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1D6021E-D902-4BED-A118-D754757DAC9F}" type="slidenum">
              <a:rPr kumimoji="0" lang="en-US" altLang="zh-CN" sz="11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4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0.xml"/><Relationship Id="rId6" Type="http://schemas.openxmlformats.org/officeDocument/2006/relationships/slideLayout" Target="../slideLayouts/slideLayout9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7" Type="http://schemas.openxmlformats.org/officeDocument/2006/relationships/theme" Target="../theme/theme2.xml"/><Relationship Id="rId16" Type="http://schemas.openxmlformats.org/officeDocument/2006/relationships/image" Target="../media/image4.png"/><Relationship Id="rId15" Type="http://schemas.openxmlformats.org/officeDocument/2006/relationships/slideLayout" Target="../slideLayouts/slideLayout18.xml"/><Relationship Id="rId14" Type="http://schemas.openxmlformats.org/officeDocument/2006/relationships/slideLayout" Target="../slideLayouts/slideLayout17.xml"/><Relationship Id="rId13" Type="http://schemas.openxmlformats.org/officeDocument/2006/relationships/slideLayout" Target="../slideLayouts/slideLayout16.xml"/><Relationship Id="rId12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3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5865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9pPr>
    </p:titleStyle>
    <p:bodyStyle>
      <a:lvl1pPr marL="457200" indent="-457200" algn="l" rtl="0" eaLnBrk="0" fontAlgn="base" hangingPunct="0">
        <a:spcBef>
          <a:spcPts val="130"/>
        </a:spcBef>
        <a:spcAft>
          <a:spcPct val="0"/>
        </a:spcAft>
        <a:buFont typeface="Arial" panose="020B0604020202020204" pitchFamily="34" charset="0"/>
        <a:buChar char="•"/>
        <a:defRPr sz="4265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rtl="0" eaLnBrk="0" fontAlgn="base" hangingPunct="0">
        <a:spcBef>
          <a:spcPts val="130"/>
        </a:spcBef>
        <a:spcAft>
          <a:spcPct val="0"/>
        </a:spcAft>
        <a:buFont typeface="Arial" panose="020B0604020202020204" pitchFamily="34" charset="0"/>
        <a:buChar char="–"/>
        <a:defRPr sz="3735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rtl="0" eaLnBrk="0" fontAlgn="base" hangingPunct="0">
        <a:spcBef>
          <a:spcPts val="13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rtl="0" eaLnBrk="0" fontAlgn="base" hangingPunct="0">
        <a:spcBef>
          <a:spcPts val="130"/>
        </a:spcBef>
        <a:spcAft>
          <a:spcPct val="0"/>
        </a:spcAft>
        <a:buFont typeface="Arial" panose="020B0604020202020204" pitchFamily="34" charset="0"/>
        <a:buChar char="–"/>
        <a:defRPr sz="2665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rtl="0" eaLnBrk="0" fontAlgn="base" hangingPunct="0">
        <a:spcBef>
          <a:spcPts val="130"/>
        </a:spcBef>
        <a:spcAft>
          <a:spcPct val="0"/>
        </a:spcAft>
        <a:buFont typeface="Arial" panose="020B0604020202020204" pitchFamily="34" charset="0"/>
        <a:buChar char="»"/>
        <a:defRPr sz="2665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47200" y="0"/>
            <a:ext cx="2844800" cy="2936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865">
                <a:latin typeface="Arial" panose="020B0604020202020204" pitchFamily="34" charset="0"/>
                <a:ea typeface="+mn-ea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5D02734-9D7C-4B12-B7E8-88E3419B89AC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24" name="Line 4"/>
          <p:cNvSpPr>
            <a:spLocks noChangeShapeType="1"/>
          </p:cNvSpPr>
          <p:nvPr userDrawn="1"/>
        </p:nvSpPr>
        <p:spPr bwMode="auto">
          <a:xfrm>
            <a:off x="1365251" y="854653"/>
            <a:ext cx="10826749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" name="图片 1" descr="GSmarkjm-E2"/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7413" y="114300"/>
            <a:ext cx="1551093" cy="1220047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  <p:sldLayoutId id="2147483664" r:id="rId12"/>
    <p:sldLayoutId id="2147483665" r:id="rId13"/>
    <p:sldLayoutId id="2147483666" r:id="rId14"/>
    <p:sldLayoutId id="2147483667" r:id="rId15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735">
          <a:solidFill>
            <a:srgbClr val="FF33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>
          <a:solidFill>
            <a:srgbClr val="FF3300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>
          <a:solidFill>
            <a:srgbClr val="FF3300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>
          <a:solidFill>
            <a:srgbClr val="FF3300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>
          <a:solidFill>
            <a:srgbClr val="FF3300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2800">
          <a:solidFill>
            <a:srgbClr val="FF3300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2800">
          <a:solidFill>
            <a:srgbClr val="FF3300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2800">
          <a:solidFill>
            <a:srgbClr val="FF3300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2800">
          <a:solidFill>
            <a:srgbClr val="FF3300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457200" indent="-457200" algn="just" rtl="0" eaLnBrk="0" fontAlgn="base" hangingPunct="0">
        <a:spcBef>
          <a:spcPts val="130"/>
        </a:spcBef>
        <a:spcAft>
          <a:spcPct val="0"/>
        </a:spcAft>
        <a:buClr>
          <a:srgbClr val="FF0000"/>
        </a:buClr>
        <a:buSzPct val="90000"/>
        <a:buFont typeface="Wingdings" panose="05000000000000000000" pitchFamily="2" charset="2"/>
        <a:buChar char="p"/>
        <a:defRPr sz="3200">
          <a:solidFill>
            <a:schemeClr val="accent2"/>
          </a:solidFill>
          <a:latin typeface="+mn-lt"/>
          <a:ea typeface="+mn-ea"/>
          <a:cs typeface="+mn-cs"/>
        </a:defRPr>
      </a:lvl1pPr>
      <a:lvl2pPr marL="990600" indent="-381000" algn="just" rtl="0" eaLnBrk="0" fontAlgn="base" hangingPunct="0">
        <a:spcBef>
          <a:spcPts val="130"/>
        </a:spcBef>
        <a:spcAft>
          <a:spcPct val="0"/>
        </a:spcAft>
        <a:buClr>
          <a:srgbClr val="FF0000"/>
        </a:buClr>
        <a:buFont typeface="Arial" panose="020B0604020202020204" pitchFamily="34" charset="0"/>
        <a:buChar char="–"/>
        <a:defRPr sz="3200">
          <a:solidFill>
            <a:schemeClr val="tx1"/>
          </a:solidFill>
          <a:latin typeface="+mn-lt"/>
          <a:ea typeface="+mn-ea"/>
        </a:defRPr>
      </a:lvl2pPr>
      <a:lvl3pPr marL="1524000" indent="-304800" algn="just" rtl="0" eaLnBrk="0" fontAlgn="base" hangingPunct="0">
        <a:spcBef>
          <a:spcPts val="130"/>
        </a:spcBef>
        <a:spcAft>
          <a:spcPct val="0"/>
        </a:spcAft>
        <a:buClr>
          <a:schemeClr val="accent2"/>
        </a:buClr>
        <a:buChar char="•"/>
        <a:defRPr sz="2935">
          <a:solidFill>
            <a:schemeClr val="tx1"/>
          </a:solidFill>
          <a:latin typeface="+mn-lt"/>
          <a:ea typeface="+mn-ea"/>
        </a:defRPr>
      </a:lvl3pPr>
      <a:lvl4pPr marL="2133600" indent="-304800" algn="just" rtl="0" eaLnBrk="0" fontAlgn="base" hangingPunct="0">
        <a:spcBef>
          <a:spcPts val="130"/>
        </a:spcBef>
        <a:spcAft>
          <a:spcPct val="0"/>
        </a:spcAft>
        <a:buChar char="–"/>
        <a:defRPr sz="2665">
          <a:solidFill>
            <a:schemeClr val="accent2"/>
          </a:solidFill>
          <a:latin typeface="+mn-lt"/>
          <a:ea typeface="+mn-ea"/>
        </a:defRPr>
      </a:lvl4pPr>
      <a:lvl5pPr marL="2743200" indent="-304800" algn="just" rtl="0" eaLnBrk="0" fontAlgn="base" hangingPunct="0">
        <a:spcBef>
          <a:spcPts val="130"/>
        </a:spcBef>
        <a:spcAft>
          <a:spcPct val="0"/>
        </a:spcAft>
        <a:buChar char="»"/>
        <a:defRPr sz="3200">
          <a:solidFill>
            <a:schemeClr val="accent2"/>
          </a:solidFill>
          <a:latin typeface="+mn-lt"/>
          <a:ea typeface="+mn-ea"/>
        </a:defRPr>
      </a:lvl5pPr>
      <a:lvl6pPr marL="3352800" indent="-304800" algn="just" rtl="0" eaLnBrk="0" fontAlgn="base" hangingPunct="0">
        <a:spcBef>
          <a:spcPts val="130"/>
        </a:spcBef>
        <a:spcAft>
          <a:spcPct val="0"/>
        </a:spcAft>
        <a:buChar char="»"/>
        <a:defRPr sz="3200">
          <a:solidFill>
            <a:schemeClr val="accent2"/>
          </a:solidFill>
          <a:latin typeface="+mn-lt"/>
          <a:ea typeface="+mn-ea"/>
        </a:defRPr>
      </a:lvl6pPr>
      <a:lvl7pPr marL="3962400" indent="-304800" algn="just" rtl="0" eaLnBrk="0" fontAlgn="base" hangingPunct="0">
        <a:spcBef>
          <a:spcPts val="130"/>
        </a:spcBef>
        <a:spcAft>
          <a:spcPct val="0"/>
        </a:spcAft>
        <a:buChar char="»"/>
        <a:defRPr sz="3200">
          <a:solidFill>
            <a:schemeClr val="accent2"/>
          </a:solidFill>
          <a:latin typeface="+mn-lt"/>
          <a:ea typeface="+mn-ea"/>
        </a:defRPr>
      </a:lvl7pPr>
      <a:lvl8pPr marL="4572000" indent="-304800" algn="just" rtl="0" eaLnBrk="0" fontAlgn="base" hangingPunct="0">
        <a:spcBef>
          <a:spcPts val="130"/>
        </a:spcBef>
        <a:spcAft>
          <a:spcPct val="0"/>
        </a:spcAft>
        <a:buChar char="»"/>
        <a:defRPr sz="3200">
          <a:solidFill>
            <a:schemeClr val="accent2"/>
          </a:solidFill>
          <a:latin typeface="+mn-lt"/>
          <a:ea typeface="+mn-ea"/>
        </a:defRPr>
      </a:lvl8pPr>
      <a:lvl9pPr marL="5181600" indent="-304800" algn="just" rtl="0" eaLnBrk="0" fontAlgn="base" hangingPunct="0">
        <a:spcBef>
          <a:spcPts val="130"/>
        </a:spcBef>
        <a:spcAft>
          <a:spcPct val="0"/>
        </a:spcAft>
        <a:buChar char="»"/>
        <a:defRPr sz="3200">
          <a:solidFill>
            <a:schemeClr val="accent2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0.xml"/><Relationship Id="rId1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0.xml"/><Relationship Id="rId1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0.xml"/><Relationship Id="rId1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1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-25399" y="1399964"/>
            <a:ext cx="12192847" cy="9772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algn="ctr">
              <a:lnSpc>
                <a:spcPct val="120000"/>
              </a:lnSpc>
            </a:pPr>
            <a:r>
              <a:rPr lang="en-US" altLang="zh-CN" sz="4800" b="1" dirty="0" err="1" smtClean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GeoEast</a:t>
            </a:r>
            <a:r>
              <a:rPr lang="zh-CN" altLang="zh-CN" sz="4800" b="1" dirty="0" err="1" smtClean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解释经验技巧系列视频</a:t>
            </a:r>
            <a:endParaRPr lang="en-US" altLang="zh-CN" sz="4800" b="1" spc="100" dirty="0" err="1" smtClean="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9" name="副标题 2"/>
          <p:cNvSpPr txBox="1"/>
          <p:nvPr/>
        </p:nvSpPr>
        <p:spPr bwMode="auto">
          <a:xfrm>
            <a:off x="1" y="4953435"/>
            <a:ext cx="12191999" cy="1224136"/>
          </a:xfrm>
          <a:prstGeom prst="rect">
            <a:avLst/>
          </a:prstGeom>
          <a:noFill/>
          <a:ln>
            <a:miter lim="800000"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anose="05000000000000000000" pitchFamily="2" charset="2"/>
              <a:buNone/>
              <a:defRPr/>
            </a:pPr>
            <a:r>
              <a:rPr kumimoji="0" lang="zh-CN" altLang="en-US" sz="2665" b="1" i="0" u="none" strike="noStrike" kern="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东方地球物理公司物探技术研究中心</a:t>
            </a:r>
            <a:endParaRPr kumimoji="0" lang="en-US" altLang="zh-CN" sz="2665" b="1" i="0" u="none" strike="noStrike" kern="0" cap="none" spc="0" normalizeH="0" baseline="0" noProof="0" dirty="0" smtClean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anose="05000000000000000000" pitchFamily="2" charset="2"/>
              <a:buNone/>
              <a:defRPr/>
            </a:pPr>
            <a:r>
              <a:rPr lang="en-US" altLang="zh-CN" sz="2665" b="1" kern="0" dirty="0" smtClean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2022</a:t>
            </a:r>
            <a:r>
              <a:rPr lang="zh-CN" altLang="en-US" sz="2665" b="1" kern="0" dirty="0" smtClean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</a:t>
            </a:r>
            <a:endParaRPr kumimoji="0" lang="zh-CN" altLang="en-US" sz="2665" b="1" i="0" u="none" strike="noStrike" kern="0" cap="none" spc="0" normalizeH="0" baseline="0" noProof="0" dirty="0" smtClean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578687" y="4280747"/>
            <a:ext cx="309880" cy="5016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endParaRPr lang="zh-CN" altLang="en-US" sz="2665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" name="图片 2" descr="GSmarkjm-E2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47413" y="114300"/>
            <a:ext cx="1722967" cy="1355513"/>
          </a:xfrm>
          <a:prstGeom prst="rect">
            <a:avLst/>
          </a:prstGeom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0" y="2600221"/>
            <a:ext cx="12217400" cy="879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algn="ctr">
              <a:lnSpc>
                <a:spcPct val="120000"/>
              </a:lnSpc>
            </a:pPr>
            <a:r>
              <a:rPr lang="zh-CN" altLang="en-US" sz="4265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如何导出三</a:t>
            </a:r>
            <a:r>
              <a:rPr lang="zh-CN" altLang="en-US" sz="4265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维工区任意线下的地震数据</a:t>
            </a:r>
            <a:endParaRPr lang="zh-CN" altLang="en-US" sz="4265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C9E4AEA-C2F6-4585-861E-C0B037B2CCF7}" type="slidenum">
              <a:rPr lang="en-US" altLang="zh-CN" sz="2485"/>
            </a:fld>
            <a:endParaRPr lang="en-US" altLang="zh-CN" sz="2485" dirty="0"/>
          </a:p>
        </p:txBody>
      </p:sp>
      <p:sp>
        <p:nvSpPr>
          <p:cNvPr id="3" name="矩形 2"/>
          <p:cNvSpPr/>
          <p:nvPr/>
        </p:nvSpPr>
        <p:spPr>
          <a:xfrm>
            <a:off x="116621" y="19628"/>
            <a:ext cx="12075379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2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如何导出三</a:t>
            </a:r>
            <a:r>
              <a:rPr lang="zh-CN" altLang="en-US" sz="32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维工区任意线下的地震数据</a:t>
            </a:r>
            <a:endParaRPr lang="en-US" altLang="zh-CN" sz="3200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12190" y="1515110"/>
            <a:ext cx="4745990" cy="421132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10" name="文本框 9"/>
          <p:cNvSpPr txBox="1"/>
          <p:nvPr/>
        </p:nvSpPr>
        <p:spPr>
          <a:xfrm>
            <a:off x="6028055" y="4797425"/>
            <a:ext cx="59112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首先，在主控上，三维工区右键，点击</a:t>
            </a:r>
            <a:r>
              <a:rPr lang="en-US" altLang="zh-CN" b="1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“</a:t>
            </a:r>
            <a:r>
              <a:rPr lang="zh-CN" altLang="en-US" b="1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转换为二维工区</a:t>
            </a:r>
            <a:r>
              <a:rPr lang="en-US" altLang="zh-CN" b="1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”</a:t>
            </a:r>
            <a:endParaRPr lang="en-US" altLang="zh-CN" b="1" dirty="0" smtClean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C9E4AEA-C2F6-4585-861E-C0B037B2CCF7}" type="slidenum">
              <a:rPr lang="en-US" altLang="zh-CN" sz="2485"/>
            </a:fld>
            <a:endParaRPr lang="en-US" altLang="zh-CN" sz="2485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87755" y="63500"/>
            <a:ext cx="5815330" cy="6731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7475855" y="2372360"/>
            <a:ext cx="3898265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200000"/>
              </a:lnSpc>
            </a:pPr>
            <a:r>
              <a:rPr lang="zh-CN" altLang="en-US" b="1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其次，在弹出的窗口中，按照</a:t>
            </a:r>
            <a:r>
              <a:rPr lang="zh-CN" altLang="en-US" b="1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左图步骤，选择自己所需要的数据创建新的二维工区</a:t>
            </a:r>
            <a:endParaRPr lang="zh-CN" altLang="en-US" b="1" dirty="0" smtClean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C9E4AEA-C2F6-4585-861E-C0B037B2CCF7}" type="slidenum">
              <a:rPr lang="en-US" altLang="zh-CN" sz="2485"/>
            </a:fld>
            <a:endParaRPr lang="en-US" altLang="zh-CN" sz="2485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63545" y="1339850"/>
            <a:ext cx="6265545" cy="251841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5" name="文本框 4"/>
          <p:cNvSpPr txBox="1"/>
          <p:nvPr/>
        </p:nvSpPr>
        <p:spPr>
          <a:xfrm>
            <a:off x="2323465" y="4363085"/>
            <a:ext cx="754443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b="1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最后，在主控中，</a:t>
            </a:r>
            <a:r>
              <a:rPr lang="zh-CN" altLang="en-US" b="1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新的二维工区</a:t>
            </a:r>
            <a:r>
              <a:rPr lang="en-US" altLang="zh-CN" b="1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--</a:t>
            </a:r>
            <a:r>
              <a:rPr lang="zh-CN" altLang="en-US" b="1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地震数据右键</a:t>
            </a:r>
            <a:r>
              <a:rPr lang="en-US" altLang="zh-CN" b="1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--</a:t>
            </a:r>
            <a:r>
              <a:rPr lang="zh-CN" altLang="en-US" b="1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输出数据即可</a:t>
            </a:r>
            <a:endParaRPr lang="zh-CN" altLang="en-US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16621" y="19628"/>
            <a:ext cx="12075379" cy="829945"/>
          </a:xfrm>
          <a:prstGeom prst="rect">
            <a:avLst/>
          </a:prstGeom>
        </p:spPr>
        <p:txBody>
          <a:bodyPr wrap="square">
            <a:spAutoFit/>
          </a:bodyPr>
          <a:p>
            <a:pPr algn="ctr">
              <a:lnSpc>
                <a:spcPct val="150000"/>
              </a:lnSpc>
            </a:pPr>
            <a:r>
              <a:rPr lang="zh-CN" altLang="en-US" sz="32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如何导出三</a:t>
            </a:r>
            <a:r>
              <a:rPr lang="zh-CN" altLang="en-US" sz="32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维工区任意线下的地震数据</a:t>
            </a:r>
            <a:endParaRPr lang="en-US" altLang="zh-CN" sz="3200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Administrator\Desktop\新建文件夹 (5)\千图网_画册封面图片_图片编号17975946\55b76287878b9副本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-6349"/>
            <a:ext cx="12192000" cy="6864349"/>
          </a:xfrm>
          <a:prstGeom prst="rect">
            <a:avLst/>
          </a:prstGeom>
          <a:noFill/>
        </p:spPr>
      </p:pic>
      <p:sp>
        <p:nvSpPr>
          <p:cNvPr id="29" name="矩形 28"/>
          <p:cNvSpPr/>
          <p:nvPr/>
        </p:nvSpPr>
        <p:spPr>
          <a:xfrm>
            <a:off x="847" y="1719580"/>
            <a:ext cx="12191153" cy="27571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40000"/>
              </a:lnSpc>
            </a:pPr>
            <a:r>
              <a:rPr lang="zh-CN" altLang="en-US" sz="64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感谢</a:t>
            </a:r>
            <a:endParaRPr lang="zh-CN" altLang="en-US" sz="6400" b="1" dirty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  <a:p>
            <a:pPr algn="ctr">
              <a:lnSpc>
                <a:spcPct val="140000"/>
              </a:lnSpc>
            </a:pPr>
            <a:r>
              <a:rPr lang="zh-CN" altLang="en-US" sz="64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对</a:t>
            </a:r>
            <a:r>
              <a:rPr lang="en-US" altLang="zh-CN" sz="64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GeoEast</a:t>
            </a:r>
            <a:r>
              <a:rPr lang="zh-CN" altLang="en-US" sz="64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软件的大力支持！</a:t>
            </a:r>
            <a:endParaRPr lang="zh-CN" altLang="en-US" sz="6400" b="1" dirty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pic>
        <p:nvPicPr>
          <p:cNvPr id="2" name="图片 1" descr="GSmarkjm-E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080" y="452967"/>
            <a:ext cx="2267373" cy="17314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5_Flower">
  <a:themeElements>
    <a:clrScheme name="3_Flower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Flower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spDef>
  </a:objectDefaults>
  <a:extraClrSchemeLst>
    <a:extraClrScheme>
      <a:clrScheme name="3_Flow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Flow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Flow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Flow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Flow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Flow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Flow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Flow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Flow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Flow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Flow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Flow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202</Words>
  <Application>WPS 演示</Application>
  <PresentationFormat>宽屏</PresentationFormat>
  <Paragraphs>26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5</vt:i4>
      </vt:variant>
    </vt:vector>
  </HeadingPairs>
  <TitlesOfParts>
    <vt:vector size="17" baseType="lpstr">
      <vt:lpstr>Arial</vt:lpstr>
      <vt:lpstr>宋体</vt:lpstr>
      <vt:lpstr>Wingdings</vt:lpstr>
      <vt:lpstr>Calibri</vt:lpstr>
      <vt:lpstr>华文新魏</vt:lpstr>
      <vt:lpstr>黑体</vt:lpstr>
      <vt:lpstr>Arial</vt:lpstr>
      <vt:lpstr>微软雅黑</vt:lpstr>
      <vt:lpstr>Times New Roman</vt:lpstr>
      <vt:lpstr>Arial Unicode MS</vt:lpstr>
      <vt:lpstr>1_Office 主题</vt:lpstr>
      <vt:lpstr>5_Flower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咕咚</cp:lastModifiedBy>
  <cp:revision>10</cp:revision>
  <dcterms:created xsi:type="dcterms:W3CDTF">2022-03-15T09:22:00Z</dcterms:created>
  <dcterms:modified xsi:type="dcterms:W3CDTF">2022-03-17T02:11:55Z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0A1F2ECA9E6C49A5A0CAD478B219B6A1</vt:lpwstr>
  </property>
  <property fmtid="{D5CDD505-2E9C-101B-9397-08002B2CF9AE}" pid="3" name="KSOProductBuildVer">
    <vt:lpwstr>2052-11.1.0.11365</vt:lpwstr>
  </property>
</Properties>
</file>